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jp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9107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03956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69395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57624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227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78436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7843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516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64687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89965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2642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B0242FA-D7FA-40F9-B5DF-8BA0CE4B2463}" type="datetimeFigureOut">
              <a:rPr lang="tr-TR" smtClean="0"/>
              <a:t>21.06.2022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DFB55D1-D778-4EC2-A09A-52FF37E9E6EC}" type="slidenum">
              <a:rPr lang="tr-TR" smtClean="0"/>
              <a:t>‹#›</a:t>
            </a:fld>
            <a:endParaRPr lang="tr-T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2655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6CDFE46-A136-7B72-9FD4-753C185898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tr-TR" dirty="0"/>
              <a:t>AKILLI SAKSI PROJESİ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5F64DC4D-224D-D945-D374-159CC9F17D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5219698"/>
            <a:ext cx="10058400" cy="1143000"/>
          </a:xfrm>
        </p:spPr>
        <p:txBody>
          <a:bodyPr>
            <a:normAutofit/>
          </a:bodyPr>
          <a:lstStyle/>
          <a:p>
            <a:r>
              <a:rPr lang="tr-TR" sz="2000" dirty="0"/>
              <a:t>Ceyda Tekin, Fatih Es, Mehmet Salih Önder, Muhammed Saltuk Yaşar</a:t>
            </a:r>
          </a:p>
          <a:p>
            <a:endParaRPr lang="tr-TR" sz="2000" dirty="0"/>
          </a:p>
        </p:txBody>
      </p:sp>
      <p:pic>
        <p:nvPicPr>
          <p:cNvPr id="5" name="Resim 4" descr="iç mekan içeren bir resim&#10;&#10;Açıklama otomatik olarak oluşturuldu">
            <a:extLst>
              <a:ext uri="{FF2B5EF4-FFF2-40B4-BE49-F238E27FC236}">
                <a16:creationId xmlns:a16="http://schemas.microsoft.com/office/drawing/2014/main" id="{CFAEEAEB-71AC-0472-70F4-7A88750DB0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70266" y="584220"/>
            <a:ext cx="2854814" cy="21435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Resim 6" descr="iç mekan, ahşap, bitki içeren bir resim&#10;&#10;Açıklama otomatik olarak oluşturuldu">
            <a:extLst>
              <a:ext uri="{FF2B5EF4-FFF2-40B4-BE49-F238E27FC236}">
                <a16:creationId xmlns:a16="http://schemas.microsoft.com/office/drawing/2014/main" id="{981E59DF-9783-7BC9-B60B-E1AAB5011D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466920" y="584220"/>
            <a:ext cx="2854814" cy="21435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Resim 8" descr="metin, ekran, iç mekan içeren bir resim&#10;&#10;Açıklama otomatik olarak oluşturuldu">
            <a:extLst>
              <a:ext uri="{FF2B5EF4-FFF2-40B4-BE49-F238E27FC236}">
                <a16:creationId xmlns:a16="http://schemas.microsoft.com/office/drawing/2014/main" id="{0E0E8DFE-EE8F-1D80-5CA8-24D32FBCCA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18172" y="730700"/>
            <a:ext cx="2016615" cy="26888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Başlık 1">
            <a:extLst>
              <a:ext uri="{FF2B5EF4-FFF2-40B4-BE49-F238E27FC236}">
                <a16:creationId xmlns:a16="http://schemas.microsoft.com/office/drawing/2014/main" id="{DD9A6829-3F04-4A07-AACB-A7B8ED783120}"/>
              </a:ext>
            </a:extLst>
          </p:cNvPr>
          <p:cNvSpPr txBox="1">
            <a:spLocks/>
          </p:cNvSpPr>
          <p:nvPr/>
        </p:nvSpPr>
        <p:spPr>
          <a:xfrm>
            <a:off x="1066800" y="1713254"/>
            <a:ext cx="10058400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6000" dirty="0"/>
              <a:t>EKİPMANLAR</a:t>
            </a:r>
          </a:p>
        </p:txBody>
      </p:sp>
    </p:spTree>
    <p:extLst>
      <p:ext uri="{BB962C8B-B14F-4D97-AF65-F5344CB8AC3E}">
        <p14:creationId xmlns:p14="http://schemas.microsoft.com/office/powerpoint/2010/main" val="910376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1">
            <a:extLst>
              <a:ext uri="{FF2B5EF4-FFF2-40B4-BE49-F238E27FC236}">
                <a16:creationId xmlns:a16="http://schemas.microsoft.com/office/drawing/2014/main" id="{DA27E330-82C5-2464-7C1B-26CF17C899E0}"/>
              </a:ext>
            </a:extLst>
          </p:cNvPr>
          <p:cNvSpPr txBox="1">
            <a:spLocks/>
          </p:cNvSpPr>
          <p:nvPr/>
        </p:nvSpPr>
        <p:spPr>
          <a:xfrm>
            <a:off x="1066800" y="2133600"/>
            <a:ext cx="10058400" cy="1639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8000" b="1" dirty="0"/>
              <a:t>TEŞEKKÜRLER</a:t>
            </a:r>
          </a:p>
        </p:txBody>
      </p:sp>
      <p:pic>
        <p:nvPicPr>
          <p:cNvPr id="9218" name="Picture 2" descr="Novagrow | Invest in your health with a Novagrow indoor garden">
            <a:extLst>
              <a:ext uri="{FF2B5EF4-FFF2-40B4-BE49-F238E27FC236}">
                <a16:creationId xmlns:a16="http://schemas.microsoft.com/office/drawing/2014/main" id="{FDB74A6C-2614-71F8-AB77-FEE4B15F3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" y="2133600"/>
            <a:ext cx="3950813" cy="4195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appy Succulent Decal Sticker">
            <a:extLst>
              <a:ext uri="{FF2B5EF4-FFF2-40B4-BE49-F238E27FC236}">
                <a16:creationId xmlns:a16="http://schemas.microsoft.com/office/drawing/2014/main" id="{4FEFB6D2-3E85-FB3C-6B0B-3F0CB5674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8763" y="428103"/>
            <a:ext cx="2700337" cy="298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0818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6823114-7019-BBB8-C0EC-92C366A10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Toprak Nem </a:t>
            </a:r>
            <a:r>
              <a:rPr lang="tr-TR" dirty="0" err="1"/>
              <a:t>Sensörü</a:t>
            </a:r>
            <a:endParaRPr lang="tr-TR" dirty="0"/>
          </a:p>
        </p:txBody>
      </p:sp>
      <p:pic>
        <p:nvPicPr>
          <p:cNvPr id="1026" name="Picture 2" descr="Arduino Dersleri #17: Arduino Toprak Nem Ölçer Yapımı (Toprak Nem Sensörü  Kullanımı)">
            <a:extLst>
              <a:ext uri="{FF2B5EF4-FFF2-40B4-BE49-F238E27FC236}">
                <a16:creationId xmlns:a16="http://schemas.microsoft.com/office/drawing/2014/main" id="{CA19B7F6-669E-B1EB-AA99-0D810E84E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574131"/>
            <a:ext cx="5033171" cy="245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rduino Toprak Nem Sensörü Higrometre Uygun Fiyatıyla Satın Al - Direnc.net®">
            <a:extLst>
              <a:ext uri="{FF2B5EF4-FFF2-40B4-BE49-F238E27FC236}">
                <a16:creationId xmlns:a16="http://schemas.microsoft.com/office/drawing/2014/main" id="{D8C913D0-EA59-E8B1-D358-FFD4CCA24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7025" y="1876425"/>
            <a:ext cx="3848100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929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4ED238-09CF-C490-A7BD-7E81FE3D0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Sıcaklık &amp; Nem </a:t>
            </a:r>
            <a:r>
              <a:rPr lang="tr-TR" dirty="0" err="1"/>
              <a:t>Sensörü</a:t>
            </a:r>
            <a:endParaRPr lang="tr-TR" dirty="0"/>
          </a:p>
        </p:txBody>
      </p:sp>
      <p:pic>
        <p:nvPicPr>
          <p:cNvPr id="2050" name="Picture 2" descr="KY-015 Temperature and Humidity Sensor Module - ArduinoModulesInfo">
            <a:extLst>
              <a:ext uri="{FF2B5EF4-FFF2-40B4-BE49-F238E27FC236}">
                <a16:creationId xmlns:a16="http://schemas.microsoft.com/office/drawing/2014/main" id="{6C2DD6BF-6224-7BE5-648E-536D68400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2348392"/>
            <a:ext cx="5286375" cy="2772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HT11 Isı ve Nem Sensörü Kart Satın Al | Robotistan">
            <a:extLst>
              <a:ext uri="{FF2B5EF4-FFF2-40B4-BE49-F238E27FC236}">
                <a16:creationId xmlns:a16="http://schemas.microsoft.com/office/drawing/2014/main" id="{7539520D-68DF-5474-CADB-5D4C7F3D4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1962866"/>
            <a:ext cx="3419475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3130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057FFE3-7BC2-605D-56C1-97A27F41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MZ80 Cisim </a:t>
            </a:r>
            <a:r>
              <a:rPr lang="tr-TR" dirty="0" err="1"/>
              <a:t>Sensörü</a:t>
            </a:r>
            <a:endParaRPr lang="tr-TR" dirty="0"/>
          </a:p>
        </p:txBody>
      </p:sp>
      <p:pic>
        <p:nvPicPr>
          <p:cNvPr id="3074" name="Picture 2" descr="Mz80 Kızılötesi Sensör - diyot.net nedir ?">
            <a:extLst>
              <a:ext uri="{FF2B5EF4-FFF2-40B4-BE49-F238E27FC236}">
                <a16:creationId xmlns:a16="http://schemas.microsoft.com/office/drawing/2014/main" id="{FAF82747-4BAA-3FB3-6522-FCA6FC8BB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075" y="1860052"/>
            <a:ext cx="3686175" cy="4223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rduino MZ80 Dijital Kızılötesi Mesafe Sensörü E18-D80NK Fiyatı">
            <a:extLst>
              <a:ext uri="{FF2B5EF4-FFF2-40B4-BE49-F238E27FC236}">
                <a16:creationId xmlns:a16="http://schemas.microsoft.com/office/drawing/2014/main" id="{D28285A3-38A3-1696-FFD0-9D6ACA2C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1301" y="2114549"/>
            <a:ext cx="3576637" cy="3576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0682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CA8A54E-E152-BBB8-3CA0-41466926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Dokunma </a:t>
            </a:r>
            <a:r>
              <a:rPr lang="tr-TR" dirty="0" err="1"/>
              <a:t>Sensörü</a:t>
            </a:r>
            <a:endParaRPr lang="tr-TR" dirty="0"/>
          </a:p>
        </p:txBody>
      </p:sp>
      <p:pic>
        <p:nvPicPr>
          <p:cNvPr id="4100" name="Picture 4" descr="Tutorial 28 - Capacitive touch sensor">
            <a:extLst>
              <a:ext uri="{FF2B5EF4-FFF2-40B4-BE49-F238E27FC236}">
                <a16:creationId xmlns:a16="http://schemas.microsoft.com/office/drawing/2014/main" id="{35FF77D6-0104-3C85-D11C-C2A45110C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25" y="2075979"/>
            <a:ext cx="5588000" cy="3686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obocombo TTP223B Tekli Dokunmatik Sensör - Touch Sensor Fiyatı">
            <a:extLst>
              <a:ext uri="{FF2B5EF4-FFF2-40B4-BE49-F238E27FC236}">
                <a16:creationId xmlns:a16="http://schemas.microsoft.com/office/drawing/2014/main" id="{F71276E0-F4B6-5B58-136E-AE4A87F53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3814" y="2390776"/>
            <a:ext cx="2900362" cy="2900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0010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1FF9BF0-7F7E-C6C1-C908-104EC14DC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Su Seviyesi </a:t>
            </a:r>
            <a:r>
              <a:rPr lang="tr-TR" dirty="0" err="1"/>
              <a:t>Sensörü</a:t>
            </a:r>
            <a:endParaRPr lang="tr-TR" dirty="0"/>
          </a:p>
        </p:txBody>
      </p:sp>
      <p:pic>
        <p:nvPicPr>
          <p:cNvPr id="5122" name="Picture 2" descr="Su Seviye Sensörü Nasıl Kullanılır?Arduino ile Nasıl Çalışır? - Robimek">
            <a:extLst>
              <a:ext uri="{FF2B5EF4-FFF2-40B4-BE49-F238E27FC236}">
                <a16:creationId xmlns:a16="http://schemas.microsoft.com/office/drawing/2014/main" id="{2E408FA1-6C3D-436E-3631-9B815F4E65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" y="2152649"/>
            <a:ext cx="6462071" cy="362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TZT yağmur su seviyesi sensörü modülü algılama sıvı yüzey derinlik  yükseklik Arduino için|height sensor|c c - AliExpress">
            <a:extLst>
              <a:ext uri="{FF2B5EF4-FFF2-40B4-BE49-F238E27FC236}">
                <a16:creationId xmlns:a16="http://schemas.microsoft.com/office/drawing/2014/main" id="{00492D6A-1BB0-0AB1-B92D-F878816634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25" y="2019299"/>
            <a:ext cx="3762375" cy="376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5523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99C5EA4-ADF4-0C8D-6FF8-16D7DF2CF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Buzzer</a:t>
            </a:r>
            <a:endParaRPr lang="tr-TR" dirty="0"/>
          </a:p>
        </p:txBody>
      </p:sp>
      <p:pic>
        <p:nvPicPr>
          <p:cNvPr id="6146" name="Picture 2" descr="Where to find small buzzer in Fritzing? - parts help - fritzing forum">
            <a:extLst>
              <a:ext uri="{FF2B5EF4-FFF2-40B4-BE49-F238E27FC236}">
                <a16:creationId xmlns:a16="http://schemas.microsoft.com/office/drawing/2014/main" id="{D94052C1-37A4-BDA9-4E01-1FAE7BB61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325" y="2238375"/>
            <a:ext cx="425370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Buzzer | SAMM Market">
            <a:extLst>
              <a:ext uri="{FF2B5EF4-FFF2-40B4-BE49-F238E27FC236}">
                <a16:creationId xmlns:a16="http://schemas.microsoft.com/office/drawing/2014/main" id="{3600F78D-026B-8296-CEBC-6A2970870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7100" y="2238375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795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4A59F5E-635A-2BC7-AB88-B347D2D86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Servo</a:t>
            </a:r>
            <a:r>
              <a:rPr lang="tr-TR" dirty="0"/>
              <a:t> Motor</a:t>
            </a:r>
          </a:p>
        </p:txBody>
      </p:sp>
      <p:pic>
        <p:nvPicPr>
          <p:cNvPr id="7170" name="Picture 2" descr="7 Arduino İle Servo Motor Kontrolü – Ahmet Kemal YILDIZ">
            <a:extLst>
              <a:ext uri="{FF2B5EF4-FFF2-40B4-BE49-F238E27FC236}">
                <a16:creationId xmlns:a16="http://schemas.microsoft.com/office/drawing/2014/main" id="{887F67B5-A5EE-220F-EE4E-4DC2AB3D6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1" y="2152651"/>
            <a:ext cx="5689599" cy="3662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Feetech FS90R Sürekli Dönebilen Mikro Servo Motor Uygun Fiyatıyla Satın Al  - Direnc.net®">
            <a:extLst>
              <a:ext uri="{FF2B5EF4-FFF2-40B4-BE49-F238E27FC236}">
                <a16:creationId xmlns:a16="http://schemas.microsoft.com/office/drawing/2014/main" id="{93F40444-6689-5F34-C7CA-EDC431C05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0" y="2152651"/>
            <a:ext cx="33528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420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F4B432B-739A-429E-50A3-FA6857ABC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LDR (Işık </a:t>
            </a:r>
            <a:r>
              <a:rPr lang="tr-TR" dirty="0" err="1"/>
              <a:t>Sensörü</a:t>
            </a:r>
            <a:r>
              <a:rPr lang="tr-TR" dirty="0"/>
              <a:t>)</a:t>
            </a:r>
          </a:p>
        </p:txBody>
      </p:sp>
      <p:pic>
        <p:nvPicPr>
          <p:cNvPr id="8194" name="Picture 2" descr="LDR ile BUZZER ve LED Kontrolü – Sende Kodlama Yap">
            <a:extLst>
              <a:ext uri="{FF2B5EF4-FFF2-40B4-BE49-F238E27FC236}">
                <a16:creationId xmlns:a16="http://schemas.microsoft.com/office/drawing/2014/main" id="{0193C504-7BD7-5E5C-F7DB-624760F4F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" y="2026333"/>
            <a:ext cx="5600700" cy="3662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5 mm LDR Işık Sensörü | SAMM Market">
            <a:extLst>
              <a:ext uri="{FF2B5EF4-FFF2-40B4-BE49-F238E27FC236}">
                <a16:creationId xmlns:a16="http://schemas.microsoft.com/office/drawing/2014/main" id="{BAEBF8CF-B551-F511-D700-37330E7B8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2330" y="1885950"/>
            <a:ext cx="3943350" cy="394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1803925"/>
      </p:ext>
    </p:extLst>
  </p:cSld>
  <p:clrMapOvr>
    <a:masterClrMapping/>
  </p:clrMapOvr>
</p:sld>
</file>

<file path=ppt/theme/theme1.xml><?xml version="1.0" encoding="utf-8"?>
<a:theme xmlns:a="http://schemas.openxmlformats.org/drawingml/2006/main" name="Geçmişe bakış">
  <a:themeElements>
    <a:clrScheme name="Geçmişe bakış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eçmişe bakış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eçmişe bakış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</TotalTime>
  <Words>41</Words>
  <Application>Microsoft Office PowerPoint</Application>
  <PresentationFormat>Geniş ekran</PresentationFormat>
  <Paragraphs>12</Paragraphs>
  <Slides>10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Geçmişe bakış</vt:lpstr>
      <vt:lpstr>AKILLI SAKSI PROJESİ</vt:lpstr>
      <vt:lpstr>Toprak Nem Sensörü</vt:lpstr>
      <vt:lpstr>Sıcaklık &amp; Nem Sensörü</vt:lpstr>
      <vt:lpstr>MZ80 Cisim Sensörü</vt:lpstr>
      <vt:lpstr>Dokunma Sensörü</vt:lpstr>
      <vt:lpstr>Su Seviyesi Sensörü</vt:lpstr>
      <vt:lpstr>Buzzer</vt:lpstr>
      <vt:lpstr>Servo Motor</vt:lpstr>
      <vt:lpstr>LDR (Işık Sensörü)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AKILLI SAKSI PROJESİ</dc:title>
  <dc:creator>FATIH ES</dc:creator>
  <cp:lastModifiedBy>FATIH ES</cp:lastModifiedBy>
  <cp:revision>18</cp:revision>
  <dcterms:created xsi:type="dcterms:W3CDTF">2022-06-21T18:08:21Z</dcterms:created>
  <dcterms:modified xsi:type="dcterms:W3CDTF">2022-06-21T18:28:47Z</dcterms:modified>
</cp:coreProperties>
</file>

<file path=docProps/thumbnail.jpeg>
</file>